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71" r:id="rId5"/>
    <p:sldId id="272" r:id="rId6"/>
    <p:sldId id="266" r:id="rId7"/>
    <p:sldId id="273" r:id="rId8"/>
    <p:sldId id="274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62" d="100"/>
          <a:sy n="62" d="100"/>
        </p:scale>
        <p:origin x="44" y="1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26/11/2020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172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92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58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26/11/2020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ordpress.danieltubau.com/los-libros-de-dio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8436" y="1123950"/>
            <a:ext cx="6858002" cy="1828800"/>
          </a:xfrm>
        </p:spPr>
        <p:txBody>
          <a:bodyPr rtlCol="0"/>
          <a:lstStyle/>
          <a:p>
            <a:pPr rtl="0"/>
            <a:r>
              <a:rPr lang="es-ES" dirty="0">
                <a:cs typeface="Arial" panose="020B0604020202020204" pitchFamily="34" charset="0"/>
              </a:rPr>
              <a:t>Llamados a vivir como hijos de Dios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60835" y="3124200"/>
            <a:ext cx="6858002" cy="914400"/>
          </a:xfrm>
        </p:spPr>
        <p:txBody>
          <a:bodyPr rtlCol="0"/>
          <a:lstStyle/>
          <a:p>
            <a:pPr rtl="0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Tema 30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80971" y="717478"/>
            <a:ext cx="10058402" cy="1219200"/>
          </a:xfrm>
        </p:spPr>
        <p:txBody>
          <a:bodyPr rtlCol="0">
            <a:normAutofit/>
          </a:bodyPr>
          <a:lstStyle/>
          <a:p>
            <a:pPr rtl="0"/>
            <a:r>
              <a:rPr lang="es-ES" sz="2800" b="1" dirty="0">
                <a:solidFill>
                  <a:srgbClr val="0070C0"/>
                </a:solidFill>
                <a:cs typeface="Arial" panose="020B0604020202020204" pitchFamily="34" charset="0"/>
              </a:rPr>
              <a:t>En este tema vamos a aprender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065214" y="2389598"/>
            <a:ext cx="10637051" cy="2511175"/>
          </a:xfrm>
        </p:spPr>
        <p:txBody>
          <a:bodyPr rtlCol="0"/>
          <a:lstStyle/>
          <a:p>
            <a:pPr rtl="0"/>
            <a:r>
              <a:rPr lang="es-ES" dirty="0">
                <a:cs typeface="Arial" panose="020B0604020202020204" pitchFamily="34" charset="0"/>
              </a:rPr>
              <a:t>Los Mandamientos son el camino para ser libres y felices</a:t>
            </a:r>
          </a:p>
          <a:p>
            <a:pPr rtl="0"/>
            <a:r>
              <a:rPr lang="es-ES" dirty="0">
                <a:cs typeface="Arial" panose="020B0604020202020204" pitchFamily="34" charset="0"/>
              </a:rPr>
              <a:t>Seguir a Jesús es amar al prójimo como </a:t>
            </a:r>
            <a:r>
              <a:rPr lang="es-ES" dirty="0" err="1">
                <a:cs typeface="Arial" panose="020B0604020202020204" pitchFamily="34" charset="0"/>
              </a:rPr>
              <a:t>ël</a:t>
            </a:r>
            <a:r>
              <a:rPr lang="es-ES" dirty="0">
                <a:cs typeface="Arial" panose="020B0604020202020204" pitchFamily="34" charset="0"/>
              </a:rPr>
              <a:t> nos ha enseñado</a:t>
            </a:r>
          </a:p>
          <a:p>
            <a:pPr rtl="0"/>
            <a:endParaRPr lang="es-E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15" y="771524"/>
            <a:ext cx="6640941" cy="638637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es-ES" sz="2800" b="1" dirty="0">
                <a:solidFill>
                  <a:srgbClr val="0070C0"/>
                </a:solidFill>
                <a:cs typeface="Arial" panose="020B0604020202020204" pitchFamily="34" charset="0"/>
              </a:rPr>
              <a:t>Los 10 Mandamientos de la Ley de Dios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798084" y="1945626"/>
            <a:ext cx="5982861" cy="358187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dirty="0">
                <a:cs typeface="Arial" panose="020B0604020202020204" pitchFamily="34" charset="0"/>
              </a:rPr>
              <a:t>Todos queremos ser felices, querer y que nos quieran, tener amigos …</a:t>
            </a:r>
          </a:p>
          <a:p>
            <a:pPr marL="0" indent="0" rtl="0">
              <a:buNone/>
            </a:pPr>
            <a:r>
              <a:rPr lang="es-ES" b="1" dirty="0">
                <a:cs typeface="Arial" panose="020B0604020202020204" pitchFamily="34" charset="0"/>
              </a:rPr>
              <a:t>Dios Padre</a:t>
            </a:r>
            <a:r>
              <a:rPr lang="es-ES" dirty="0">
                <a:cs typeface="Arial" panose="020B0604020202020204" pitchFamily="34" charset="0"/>
              </a:rPr>
              <a:t>, por medio de </a:t>
            </a:r>
            <a:r>
              <a:rPr lang="es-ES" b="1" dirty="0">
                <a:cs typeface="Arial" panose="020B0604020202020204" pitchFamily="34" charset="0"/>
              </a:rPr>
              <a:t>Moisés</a:t>
            </a:r>
            <a:r>
              <a:rPr lang="es-ES" dirty="0">
                <a:cs typeface="Arial" panose="020B0604020202020204" pitchFamily="34" charset="0"/>
              </a:rPr>
              <a:t>, nos dio los </a:t>
            </a:r>
            <a:r>
              <a:rPr lang="es-ES" dirty="0">
                <a:solidFill>
                  <a:srgbClr val="00B0F0"/>
                </a:solidFill>
                <a:cs typeface="Arial" panose="020B0604020202020204" pitchFamily="34" charset="0"/>
              </a:rPr>
              <a:t>Diez Mandamientos</a:t>
            </a:r>
            <a:r>
              <a:rPr lang="es-ES" dirty="0">
                <a:cs typeface="Arial" panose="020B0604020202020204" pitchFamily="34" charset="0"/>
              </a:rPr>
              <a:t>, que son el camino que tenemos que seguir para amarlo, ser felices y hacer felices a los demás.</a:t>
            </a:r>
          </a:p>
        </p:txBody>
      </p:sp>
      <p:pic>
        <p:nvPicPr>
          <p:cNvPr id="8" name="Imagen 7" descr="Imagen que contiene pasto, hombre, mujer, parado&#10;&#10;Descripción generada automáticamente">
            <a:extLst>
              <a:ext uri="{FF2B5EF4-FFF2-40B4-BE49-F238E27FC236}">
                <a16:creationId xmlns:a16="http://schemas.microsoft.com/office/drawing/2014/main" id="{676A9B89-A53B-42D2-AB43-5D988C25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26167" y="438612"/>
            <a:ext cx="3897874" cy="5633415"/>
          </a:xfrm>
          <a:prstGeom prst="rect">
            <a:avLst/>
          </a:prstGeom>
          <a:noFill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1DD7D52-BAD5-4CC2-AEC7-90241DB79EDE}"/>
              </a:ext>
            </a:extLst>
          </p:cNvPr>
          <p:cNvSpPr txBox="1"/>
          <p:nvPr/>
        </p:nvSpPr>
        <p:spPr>
          <a:xfrm>
            <a:off x="9080251" y="6657945"/>
            <a:ext cx="31117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wordpress.danieltubau.com/los-libros-de-di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619125" y="857013"/>
            <a:ext cx="11052318" cy="4475275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es-ES" sz="2600" b="1" dirty="0">
                <a:cs typeface="Arial" panose="020B0604020202020204" pitchFamily="34" charset="0"/>
              </a:rPr>
              <a:t>Jesús nos enseñó a vivir los Mandamientos y los resumió así:</a:t>
            </a:r>
          </a:p>
          <a:p>
            <a:pPr marL="0" indent="0" rtl="0">
              <a:buNone/>
            </a:pPr>
            <a:endParaRPr lang="es-ES" i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es-ES" dirty="0">
                <a:solidFill>
                  <a:srgbClr val="0070C0"/>
                </a:solidFill>
                <a:cs typeface="Arial" panose="020B0604020202020204" pitchFamily="34" charset="0"/>
              </a:rPr>
              <a:t>“Os doy un Mandamiento nuevo: que os améis unos a otros como yo os he amado. En esto conocerán que sois discípulos míos; si os amáis unos a otros”</a:t>
            </a:r>
          </a:p>
          <a:p>
            <a:pPr marL="0" indent="0" rtl="0">
              <a:buNone/>
            </a:pPr>
            <a:endParaRPr lang="es-ES" dirty="0"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es-ES" dirty="0">
                <a:cs typeface="Arial" panose="020B0604020202020204" pitchFamily="34" charset="0"/>
              </a:rPr>
              <a:t>Utilizó la </a:t>
            </a:r>
            <a:r>
              <a:rPr lang="es-ES" dirty="0">
                <a:solidFill>
                  <a:srgbClr val="0070C0"/>
                </a:solidFill>
                <a:cs typeface="Arial" panose="020B0604020202020204" pitchFamily="34" charset="0"/>
              </a:rPr>
              <a:t>parábola del Buen Samaritano </a:t>
            </a:r>
            <a:r>
              <a:rPr lang="es-ES" dirty="0">
                <a:cs typeface="Arial" panose="020B0604020202020204" pitchFamily="34" charset="0"/>
              </a:rPr>
              <a:t>para enseñarnos que toda persona, sea extranjera o sea enemiga, es nuestro prójimo y hay que amarla. </a:t>
            </a:r>
          </a:p>
          <a:p>
            <a:pPr marL="0" indent="0" rtl="0">
              <a:buNone/>
            </a:pPr>
            <a:r>
              <a:rPr lang="es-ES" dirty="0">
                <a:solidFill>
                  <a:srgbClr val="0070C0"/>
                </a:solidFill>
                <a:cs typeface="Arial" panose="020B0604020202020204" pitchFamily="34" charset="0"/>
              </a:rPr>
              <a:t>Las parábolas son </a:t>
            </a:r>
            <a:r>
              <a:rPr lang="es-ES" dirty="0">
                <a:cs typeface="Arial" panose="020B0604020202020204" pitchFamily="34" charset="0"/>
              </a:rPr>
              <a:t>relatos cortos, claros, sencillos, cuya finalidad es transmitir una enseñanza de un modo más comprensible y fácil de recordar.</a:t>
            </a:r>
          </a:p>
          <a:p>
            <a:pPr marL="0" indent="0" rtl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Sitio web, Calendario&#10;&#10;Descripción generada automáticamente">
            <a:extLst>
              <a:ext uri="{FF2B5EF4-FFF2-40B4-BE49-F238E27FC236}">
                <a16:creationId xmlns:a16="http://schemas.microsoft.com/office/drawing/2014/main" id="{C4504F92-1B83-4A7D-9D5F-F051317BD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085307"/>
            <a:ext cx="11950700" cy="5318061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3A1BAC9-63A1-44DB-BB8F-CA9ECDD94563}"/>
              </a:ext>
            </a:extLst>
          </p:cNvPr>
          <p:cNvSpPr txBox="1"/>
          <p:nvPr/>
        </p:nvSpPr>
        <p:spPr>
          <a:xfrm>
            <a:off x="3390471" y="441789"/>
            <a:ext cx="630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PARÁBOLA DEL BUEN SAMARITANO</a:t>
            </a:r>
          </a:p>
        </p:txBody>
      </p:sp>
    </p:spTree>
    <p:extLst>
      <p:ext uri="{BB962C8B-B14F-4D97-AF65-F5344CB8AC3E}">
        <p14:creationId xmlns:p14="http://schemas.microsoft.com/office/powerpoint/2010/main" val="14159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Sitio web, Calendario&#10;&#10;Descripción generada automáticamente">
            <a:extLst>
              <a:ext uri="{FF2B5EF4-FFF2-40B4-BE49-F238E27FC236}">
                <a16:creationId xmlns:a16="http://schemas.microsoft.com/office/drawing/2014/main" id="{D5A66393-4D5C-4755-A956-537A6CA5A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556103"/>
            <a:ext cx="11950700" cy="5437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alendario&#10;&#10;Descripción generada automáticamente">
            <a:extLst>
              <a:ext uri="{FF2B5EF4-FFF2-40B4-BE49-F238E27FC236}">
                <a16:creationId xmlns:a16="http://schemas.microsoft.com/office/drawing/2014/main" id="{9285396B-CC7C-49D7-B6F1-2B7EAD467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339583"/>
            <a:ext cx="11950700" cy="4630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54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221491-748A-409F-AC2F-E0475E6F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23" y="366445"/>
            <a:ext cx="10058402" cy="1219200"/>
          </a:xfrm>
        </p:spPr>
        <p:txBody>
          <a:bodyPr/>
          <a:lstStyle/>
          <a:p>
            <a:r>
              <a:rPr lang="en-US" dirty="0"/>
              <a:t>Jesús </a:t>
            </a:r>
            <a:r>
              <a:rPr lang="en-US" dirty="0" err="1"/>
              <a:t>nos</a:t>
            </a:r>
            <a:r>
              <a:rPr lang="en-US" dirty="0"/>
              <a:t> da el </a:t>
            </a:r>
            <a:r>
              <a:rPr lang="en-US" dirty="0" err="1"/>
              <a:t>Espíritu</a:t>
            </a:r>
            <a:r>
              <a:rPr lang="en-US" dirty="0"/>
              <a:t> Santo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757662-BF8F-491F-9BB1-5969ABE42D25}"/>
              </a:ext>
            </a:extLst>
          </p:cNvPr>
          <p:cNvSpPr txBox="1"/>
          <p:nvPr/>
        </p:nvSpPr>
        <p:spPr>
          <a:xfrm>
            <a:off x="1065212" y="1825625"/>
            <a:ext cx="4954588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/>
              <a:t>Jesús, al dar la vida por nosotros, nos enseñó cuánto nos ama y cómo quiere Dios que los cristianos amemos al prójimo.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20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20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200"/>
              <a:t>Para que podamos amar cómo Él nos amó y seguir sus enseñanzas, Jesús nos dejó el Espíritu Santo, que actúa en nuestro interior ayudándonos a hacer el bien.</a:t>
            </a:r>
          </a:p>
        </p:txBody>
      </p:sp>
      <p:pic>
        <p:nvPicPr>
          <p:cNvPr id="4" name="Imagen 3" descr="Imagen que contiene Calendario&#10;&#10;Descripción generada automáticamente">
            <a:extLst>
              <a:ext uri="{FF2B5EF4-FFF2-40B4-BE49-F238E27FC236}">
                <a16:creationId xmlns:a16="http://schemas.microsoft.com/office/drawing/2014/main" id="{C923A818-FB0E-4DDF-BA93-621A452D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2821"/>
            <a:ext cx="4951414" cy="371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1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272</Words>
  <Application>Microsoft Office PowerPoint</Application>
  <PresentationFormat>Panorámica</PresentationFormat>
  <Paragraphs>27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Ilustración de naturaleza 16x9</vt:lpstr>
      <vt:lpstr>Llamados a vivir como hijos de Dios</vt:lpstr>
      <vt:lpstr>En este tema vamos a aprender</vt:lpstr>
      <vt:lpstr>Los 10 Mandamientos de la Ley de Dios</vt:lpstr>
      <vt:lpstr>Presentación de PowerPoint</vt:lpstr>
      <vt:lpstr>Presentación de PowerPoint</vt:lpstr>
      <vt:lpstr>Presentación de PowerPoint</vt:lpstr>
      <vt:lpstr>Presentación de PowerPoint</vt:lpstr>
      <vt:lpstr>Jesús nos da el Espíritu Santo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Llamados a vivir como hijos de Dios</dc:title>
  <dc:creator>Teresa Arpí Roca</dc:creator>
  <cp:lastModifiedBy>Teresa Arpí Roca</cp:lastModifiedBy>
  <cp:revision>4</cp:revision>
  <dcterms:created xsi:type="dcterms:W3CDTF">2020-11-26T12:07:21Z</dcterms:created>
  <dcterms:modified xsi:type="dcterms:W3CDTF">2020-11-26T12:56:39Z</dcterms:modified>
</cp:coreProperties>
</file>